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5"/>
  </p:notesMasterIdLst>
  <p:sldIdLst>
    <p:sldId id="271" r:id="rId5"/>
    <p:sldId id="306" r:id="rId6"/>
    <p:sldId id="270" r:id="rId7"/>
    <p:sldId id="276" r:id="rId8"/>
    <p:sldId id="277" r:id="rId9"/>
    <p:sldId id="278" r:id="rId10"/>
    <p:sldId id="258" r:id="rId11"/>
    <p:sldId id="281" r:id="rId12"/>
    <p:sldId id="288" r:id="rId13"/>
    <p:sldId id="282" r:id="rId14"/>
    <p:sldId id="328" r:id="rId15"/>
    <p:sldId id="283" r:id="rId16"/>
    <p:sldId id="261" r:id="rId17"/>
    <p:sldId id="308" r:id="rId18"/>
    <p:sldId id="326" r:id="rId19"/>
    <p:sldId id="329" r:id="rId20"/>
    <p:sldId id="330" r:id="rId21"/>
    <p:sldId id="331" r:id="rId22"/>
    <p:sldId id="332" r:id="rId23"/>
    <p:sldId id="260" r:id="rId24"/>
  </p:sldIdLst>
  <p:sldSz cx="18288000" cy="10287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HK Grotesk Bold" panose="020B0604020202020204" charset="0"/>
      <p:regular r:id="rId30"/>
    </p:embeddedFont>
    <p:embeddedFont>
      <p:font typeface="Raleway" pitchFamily="2" charset="0"/>
      <p:regular r:id="rId31"/>
      <p:bold r:id="rId32"/>
      <p:italic r:id="rId33"/>
      <p:boldItalic r:id="rId34"/>
    </p:embeddedFont>
    <p:embeddedFont>
      <p:font typeface="Raleway Black" pitchFamily="2" charset="0"/>
      <p:bold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" id="{C4AA0678-6C9E-4079-820C-29436F27FFEE}">
          <p14:sldIdLst>
            <p14:sldId id="271"/>
          </p14:sldIdLst>
        </p14:section>
        <p14:section name="INTRO" id="{3838FD33-FC77-4CBC-9C5D-8A4D4E0AD1DA}">
          <p14:sldIdLst>
            <p14:sldId id="306"/>
            <p14:sldId id="270"/>
          </p14:sldIdLst>
        </p14:section>
        <p14:section name="INTERNAL MEMORY" id="{9A6E367B-3988-4114-ADCF-093CD41C3763}">
          <p14:sldIdLst>
            <p14:sldId id="276"/>
            <p14:sldId id="277"/>
          </p14:sldIdLst>
        </p14:section>
        <p14:section name="LOGIC GATE" id="{4043C926-9150-400F-BEAA-AC9857121391}">
          <p14:sldIdLst>
            <p14:sldId id="278"/>
            <p14:sldId id="258"/>
          </p14:sldIdLst>
        </p14:section>
        <p14:section name="RANGKAIAN DIGITAL" id="{C0E8044B-6382-4039-80BE-8FA30C368867}">
          <p14:sldIdLst>
            <p14:sldId id="281"/>
            <p14:sldId id="288"/>
          </p14:sldIdLst>
        </p14:section>
        <p14:section name="ERROR CORRECTION" id="{07F2A417-5F45-4577-857D-7B039EF7BD0F}">
          <p14:sldIdLst>
            <p14:sldId id="282"/>
            <p14:sldId id="328"/>
          </p14:sldIdLst>
        </p14:section>
        <p14:section name="HAMMING CODE" id="{5BA45E5A-55EB-427D-99A9-0984AB479B1B}">
          <p14:sldIdLst>
            <p14:sldId id="283"/>
            <p14:sldId id="261"/>
          </p14:sldIdLst>
        </p14:section>
        <p14:section name="ENDING" id="{34F5D0CB-7428-4871-83B2-062DED5A5F87}">
          <p14:sldIdLst>
            <p14:sldId id="308"/>
            <p14:sldId id="326"/>
            <p14:sldId id="329"/>
            <p14:sldId id="330"/>
            <p14:sldId id="331"/>
          </p14:sldIdLst>
        </p14:section>
        <p14:section name="END" id="{581AA44F-7B12-459A-87D4-891ED996C613}">
          <p14:sldIdLst>
            <p14:sldId id="332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4D13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33" autoAdjust="0"/>
    <p:restoredTop sz="85359" autoAdjust="0"/>
  </p:normalViewPr>
  <p:slideViewPr>
    <p:cSldViewPr>
      <p:cViewPr>
        <p:scale>
          <a:sx n="33" d="100"/>
          <a:sy n="33" d="100"/>
        </p:scale>
        <p:origin x="1243" y="4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font" Target="fonts/font9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097E4-1C8E-4635-8649-79F4D220B28B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573160-CDF3-4139-9A74-5B27617C1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3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73160-CDF3-4139-9A74-5B27617C1B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98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="0" i="0" dirty="0">
              <a:solidFill>
                <a:srgbClr val="222222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73160-CDF3-4139-9A74-5B27617C1B3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331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="0" i="0" dirty="0">
              <a:solidFill>
                <a:srgbClr val="222222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73160-CDF3-4139-9A74-5B27617C1B3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96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="0" i="0" dirty="0">
              <a:solidFill>
                <a:srgbClr val="222222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73160-CDF3-4139-9A74-5B27617C1B3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754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7.png"/><Relationship Id="rId18" Type="http://schemas.openxmlformats.org/officeDocument/2006/relationships/slide" Target="slide19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slide" Target="slide12.xml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openxmlformats.org/officeDocument/2006/relationships/slide" Target="slide1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6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slide" Target="slide10.xml"/><Relationship Id="rId4" Type="http://schemas.openxmlformats.org/officeDocument/2006/relationships/slide" Target="slide4.xml"/><Relationship Id="rId9" Type="http://schemas.openxmlformats.org/officeDocument/2006/relationships/image" Target="../media/image5.png"/><Relationship Id="rId1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2.wdp"/><Relationship Id="rId7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10" Type="http://schemas.openxmlformats.org/officeDocument/2006/relationships/image" Target="../media/image29.png"/><Relationship Id="rId4" Type="http://schemas.openxmlformats.org/officeDocument/2006/relationships/image" Target="../media/image10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0.png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0.pn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hdphoto" Target="../media/hdphoto2.wdp"/><Relationship Id="rId7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jp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6.jpg"/><Relationship Id="rId17" Type="http://schemas.openxmlformats.org/officeDocument/2006/relationships/image" Target="../media/image21.jpg"/><Relationship Id="rId2" Type="http://schemas.openxmlformats.org/officeDocument/2006/relationships/image" Target="../media/image10.png"/><Relationship Id="rId16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5.jpeg"/><Relationship Id="rId5" Type="http://schemas.microsoft.com/office/2007/relationships/hdphoto" Target="../media/hdphoto2.wdp"/><Relationship Id="rId15" Type="http://schemas.openxmlformats.org/officeDocument/2006/relationships/image" Target="../media/image19.jpg"/><Relationship Id="rId10" Type="http://schemas.openxmlformats.org/officeDocument/2006/relationships/image" Target="../media/image14.jpg"/><Relationship Id="rId4" Type="http://schemas.openxmlformats.org/officeDocument/2006/relationships/image" Target="../media/image11.png"/><Relationship Id="rId9" Type="http://schemas.microsoft.com/office/2007/relationships/hdphoto" Target="../media/hdphoto4.wdp"/><Relationship Id="rId14" Type="http://schemas.openxmlformats.org/officeDocument/2006/relationships/image" Target="../media/image1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7F7A2E-EA8C-2F48-51B0-9D00D94FB6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8" r="2608"/>
          <a:stretch/>
        </p:blipFill>
        <p:spPr>
          <a:xfrm>
            <a:off x="-609600" y="-205111"/>
            <a:ext cx="19050000" cy="10697221"/>
          </a:xfrm>
          <a:prstGeom prst="rect">
            <a:avLst/>
          </a:prstGeom>
        </p:spPr>
      </p:pic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F0093ACF-2E47-1332-B4F2-2A3AAFE82F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28687272"/>
                  </p:ext>
                </p:extLst>
              </p:nvPr>
            </p:nvGraphicFramePr>
            <p:xfrm>
              <a:off x="-838200" y="2473433"/>
              <a:ext cx="4035599" cy="2270024"/>
            </p:xfrm>
            <a:graphic>
              <a:graphicData uri="http://schemas.microsoft.com/office/powerpoint/2016/sectionzoom">
                <psez:sectionZm>
                  <psez:sectionZmObj sectionId="{9A6E367B-3988-4114-ADCF-093CD41C3763}">
                    <psez:zmPr id="{2948F4C2-DC46-4FC3-9EB4-2E523C7E6327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035599" cy="2270024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8" name="Section Zoom 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F0093ACF-2E47-1332-B4F2-2A3AAFE82F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838200" y="2473433"/>
                <a:ext cx="4035599" cy="22700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5B7D5EB3-0C2F-14B8-D347-5EF3414FF3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76195167"/>
                  </p:ext>
                </p:extLst>
              </p:nvPr>
            </p:nvGraphicFramePr>
            <p:xfrm>
              <a:off x="-838200" y="4871931"/>
              <a:ext cx="4035599" cy="2270024"/>
            </p:xfrm>
            <a:graphic>
              <a:graphicData uri="http://schemas.microsoft.com/office/powerpoint/2016/sectionzoom">
                <psez:sectionZm>
                  <psez:sectionZmObj sectionId="{4043C926-9150-400F-BEAA-AC9857121391}">
                    <psez:zmPr id="{B074F8D7-9996-4FFF-BAB6-5F6C4C68E3E0}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035599" cy="2270024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0" name="Section Zoom 9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5B7D5EB3-0C2F-14B8-D347-5EF3414FF3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838200" y="4871931"/>
                <a:ext cx="4035599" cy="22700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40531D82-21B3-6E58-965E-51DFE5A7A6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90579135"/>
                  </p:ext>
                </p:extLst>
              </p:nvPr>
            </p:nvGraphicFramePr>
            <p:xfrm>
              <a:off x="-834789" y="7253247"/>
              <a:ext cx="4035599" cy="2270024"/>
            </p:xfrm>
            <a:graphic>
              <a:graphicData uri="http://schemas.microsoft.com/office/powerpoint/2016/sectionzoom">
                <psez:sectionZm>
                  <psez:sectionZmObj sectionId="{C0E8044B-6382-4039-80BE-8FA30C368867}">
                    <psez:zmPr id="{92B2A326-2074-46D9-958A-AEEC2F76F489}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035599" cy="2270024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2" name="Section Zoom 11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40531D82-21B3-6E58-965E-51DFE5A7A6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834789" y="7253247"/>
                <a:ext cx="4035599" cy="22700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3" name="Section Zoom 2">
                <a:extLst>
                  <a:ext uri="{FF2B5EF4-FFF2-40B4-BE49-F238E27FC236}">
                    <a16:creationId xmlns:a16="http://schemas.microsoft.com/office/drawing/2014/main" id="{772BBD07-FFEF-D2FA-9FD1-492707B877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48123298"/>
                  </p:ext>
                </p:extLst>
              </p:nvPr>
            </p:nvGraphicFramePr>
            <p:xfrm>
              <a:off x="15168990" y="124354"/>
              <a:ext cx="3919596" cy="2204773"/>
            </p:xfrm>
            <a:graphic>
              <a:graphicData uri="http://schemas.microsoft.com/office/powerpoint/2016/sectionzoom">
                <psez:sectionZm>
                  <psez:sectionZmObj sectionId="{07F2A417-5F45-4577-857D-7B039EF7BD0F}">
                    <psez:zmPr id="{104102B1-5372-43F8-BC3F-9BEADC0D0831}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19596" cy="2204773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3" name="Section Zoom 2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772BBD07-FFEF-D2FA-9FD1-492707B877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168990" y="124354"/>
                <a:ext cx="3919596" cy="22047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5" name="Section Zoom 4">
                <a:extLst>
                  <a:ext uri="{FF2B5EF4-FFF2-40B4-BE49-F238E27FC236}">
                    <a16:creationId xmlns:a16="http://schemas.microsoft.com/office/drawing/2014/main" id="{8D7F795F-A556-ABCA-C507-0681B57B8F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8883427"/>
                  </p:ext>
                </p:extLst>
              </p:nvPr>
            </p:nvGraphicFramePr>
            <p:xfrm>
              <a:off x="15163128" y="2401832"/>
              <a:ext cx="3919596" cy="2204773"/>
            </p:xfrm>
            <a:graphic>
              <a:graphicData uri="http://schemas.microsoft.com/office/powerpoint/2016/sectionzoom">
                <psez:sectionZm>
                  <psez:sectionZmObj sectionId="{5BA45E5A-55EB-427D-99A9-0984AB479B1B}">
                    <psez:zmPr id="{3DC7A0A7-7671-4D0B-8651-0005C5DD74C0}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19596" cy="2204773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5" name="Section Zoom 4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8D7F795F-A556-ABCA-C507-0681B57B8F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163128" y="2401832"/>
                <a:ext cx="3919596" cy="22047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6BDB323A-1F3C-10CD-76DA-D0F7AAAF692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15749787"/>
                  </p:ext>
                </p:extLst>
              </p:nvPr>
            </p:nvGraphicFramePr>
            <p:xfrm>
              <a:off x="-838200" y="92116"/>
              <a:ext cx="4035599" cy="2270025"/>
            </p:xfrm>
            <a:graphic>
              <a:graphicData uri="http://schemas.microsoft.com/office/powerpoint/2016/sectionzoom">
                <psez:sectionZm>
                  <psez:sectionZmObj sectionId="{3838FD33-FC77-4CBC-9C5D-8A4D4E0AD1DA}">
                    <psez:zmPr id="{3E9A43D0-D847-4D95-9B78-136DDB7B7154}" transitionDur="1000" showBg="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035599" cy="227002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4" name="Section Zoom 3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6BDB323A-1F3C-10CD-76DA-D0F7AAAF69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838200" y="92116"/>
                <a:ext cx="4035599" cy="2270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9" name="Section Zoom 8">
                <a:extLst>
                  <a:ext uri="{FF2B5EF4-FFF2-40B4-BE49-F238E27FC236}">
                    <a16:creationId xmlns:a16="http://schemas.microsoft.com/office/drawing/2014/main" id="{0CF7F8DC-98FF-8575-3C3E-597F94118A4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05259753"/>
                  </p:ext>
                </p:extLst>
              </p:nvPr>
            </p:nvGraphicFramePr>
            <p:xfrm>
              <a:off x="15163128" y="4809602"/>
              <a:ext cx="3919596" cy="2204773"/>
            </p:xfrm>
            <a:graphic>
              <a:graphicData uri="http://schemas.microsoft.com/office/powerpoint/2016/sectionzoom">
                <psez:sectionZm>
                  <psez:sectionZmObj sectionId="{34F5D0CB-7428-4871-83B2-062DED5A5F87}">
                    <psez:zmPr id="{7F3EF68E-0184-4EF6-879D-19AB3C34D4A5}" transitionDur="1000" showBg="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19596" cy="2204773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9" name="Section Zoom 8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0CF7F8DC-98FF-8575-3C3E-597F94118A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163128" y="4809602"/>
                <a:ext cx="3919596" cy="22047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7" name="Section Zoom 6">
                <a:extLst>
                  <a:ext uri="{FF2B5EF4-FFF2-40B4-BE49-F238E27FC236}">
                    <a16:creationId xmlns:a16="http://schemas.microsoft.com/office/drawing/2014/main" id="{E027CA5C-3B96-8FD8-DC4E-EC7BAD5463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77248549"/>
                  </p:ext>
                </p:extLst>
              </p:nvPr>
            </p:nvGraphicFramePr>
            <p:xfrm>
              <a:off x="15163125" y="7181310"/>
              <a:ext cx="4035601" cy="2270025"/>
            </p:xfrm>
            <a:graphic>
              <a:graphicData uri="http://schemas.microsoft.com/office/powerpoint/2016/sectionzoom">
                <psez:sectionZm>
                  <psez:sectionZmObj sectionId="{581AA44F-7B12-459A-87D4-891ED996C613}">
                    <psez:zmPr id="{7720E0B4-5FA6-4D31-9A59-055373690D03}" transitionDur="1000" showBg="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035601" cy="227002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7" name="Section Zoom 6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E027CA5C-3B96-8FD8-DC4E-EC7BAD5463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163125" y="7181310"/>
                <a:ext cx="4035601" cy="22700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243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4304370" y="303872"/>
            <a:ext cx="9679260" cy="9679257"/>
          </a:xfrm>
          <a:prstGeom prst="ellipse">
            <a:avLst/>
          </a:prstGeom>
          <a:solidFill>
            <a:schemeClr val="bg1">
              <a:alpha val="40000"/>
            </a:scheme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12000" b="1" spc="-225">
              <a:latin typeface="Raleway" panose="020B0503030101060003" pitchFamily="34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AC5012-F035-55DA-9796-CBFC65EF6873}"/>
              </a:ext>
            </a:extLst>
          </p:cNvPr>
          <p:cNvSpPr/>
          <p:nvPr/>
        </p:nvSpPr>
        <p:spPr>
          <a:xfrm>
            <a:off x="2933700" y="4420225"/>
            <a:ext cx="124206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FLOWCHART</a:t>
            </a:r>
            <a:endParaRPr lang="en-LT" sz="8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00824146"/>
      </p:ext>
    </p:extLst>
  </p:cSld>
  <p:clrMapOvr>
    <a:masterClrMapping/>
  </p:clrMapOvr>
  <p:transition spd="slow" advTm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02B5EFA-008A-1467-8245-6D5D9D11AAF0}"/>
              </a:ext>
            </a:extLst>
          </p:cNvPr>
          <p:cNvSpPr/>
          <p:nvPr/>
        </p:nvSpPr>
        <p:spPr>
          <a:xfrm>
            <a:off x="0" y="0"/>
            <a:ext cx="18302369" cy="10287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-2715964">
            <a:off x="16337358" y="8208725"/>
            <a:ext cx="2207918" cy="209200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4AC0CDB-3DBB-6915-0C05-298C56A81DB9}"/>
              </a:ext>
            </a:extLst>
          </p:cNvPr>
          <p:cNvSpPr/>
          <p:nvPr/>
        </p:nvSpPr>
        <p:spPr>
          <a:xfrm>
            <a:off x="-1555613" y="-5556110"/>
            <a:ext cx="21399226" cy="2139922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E4E0ED6-ECB4-7142-C604-9F6151943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390" y="448540"/>
            <a:ext cx="5179430" cy="938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3409253">
            <a:off x="-1590550" y="7392317"/>
            <a:ext cx="5163362" cy="4892285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241BF6C-923E-B2B4-BC27-303E0B8A6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2013" y="234187"/>
            <a:ext cx="5063129" cy="959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utout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-1199663">
            <a:off x="10393045" y="-5756320"/>
            <a:ext cx="9366851" cy="8957051"/>
          </a:xfrm>
          <a:prstGeom prst="rect">
            <a:avLst/>
          </a:prstGeom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015F9FE5-8AE6-F1ED-0334-5A9F7B4EA29C}"/>
              </a:ext>
            </a:extLst>
          </p:cNvPr>
          <p:cNvSpPr txBox="1"/>
          <p:nvPr/>
        </p:nvSpPr>
        <p:spPr>
          <a:xfrm>
            <a:off x="829423" y="1104900"/>
            <a:ext cx="3295981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Flowchart LED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C3831BDC-A507-B0EC-040E-9E02442916D2}"/>
              </a:ext>
            </a:extLst>
          </p:cNvPr>
          <p:cNvSpPr txBox="1"/>
          <p:nvPr/>
        </p:nvSpPr>
        <p:spPr>
          <a:xfrm>
            <a:off x="8225988" y="1104900"/>
            <a:ext cx="3295981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Flowchart Fan</a:t>
            </a:r>
          </a:p>
        </p:txBody>
      </p:sp>
    </p:spTree>
    <p:extLst>
      <p:ext uri="{BB962C8B-B14F-4D97-AF65-F5344CB8AC3E}">
        <p14:creationId xmlns:p14="http://schemas.microsoft.com/office/powerpoint/2010/main" val="1409843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4304370" y="303872"/>
            <a:ext cx="9679260" cy="9679257"/>
          </a:xfrm>
          <a:prstGeom prst="ellipse">
            <a:avLst/>
          </a:prstGeom>
          <a:solidFill>
            <a:schemeClr val="bg1">
              <a:alpha val="40000"/>
            </a:scheme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12000" b="1" spc="-225">
              <a:latin typeface="Raleway" panose="020B0503030101060003" pitchFamily="34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AC5012-F035-55DA-9796-CBFC65EF6873}"/>
              </a:ext>
            </a:extLst>
          </p:cNvPr>
          <p:cNvSpPr/>
          <p:nvPr/>
        </p:nvSpPr>
        <p:spPr>
          <a:xfrm>
            <a:off x="2933700" y="4420225"/>
            <a:ext cx="124206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BLYNK</a:t>
            </a:r>
            <a:endParaRPr lang="en-LT" sz="8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95941180"/>
      </p:ext>
    </p:extLst>
  </p:cSld>
  <p:clrMapOvr>
    <a:masterClrMapping/>
  </p:clrMapOvr>
  <p:transition spd="slow" advTm="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A36FDBE-13B9-5620-6C10-2F7871F3325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utout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15440454">
            <a:off x="16897732" y="-569091"/>
            <a:ext cx="2207918" cy="2092002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F2FE1F4F-AD3E-9838-1AA9-CE3812A18D2D}"/>
              </a:ext>
            </a:extLst>
          </p:cNvPr>
          <p:cNvSpPr/>
          <p:nvPr/>
        </p:nvSpPr>
        <p:spPr>
          <a:xfrm>
            <a:off x="-1555613" y="-5556110"/>
            <a:ext cx="21399226" cy="2139922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240257-D3B9-0EF2-5FF9-235C19A6489F}"/>
              </a:ext>
            </a:extLst>
          </p:cNvPr>
          <p:cNvSpPr/>
          <p:nvPr/>
        </p:nvSpPr>
        <p:spPr>
          <a:xfrm>
            <a:off x="430816" y="987182"/>
            <a:ext cx="9015011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7200" b="1" spc="-150" dirty="0">
                <a:solidFill>
                  <a:schemeClr val="tx2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BLYNK INTERFACE</a:t>
            </a:r>
            <a:endParaRPr lang="en-LT" sz="7200" b="1" spc="-150" dirty="0">
              <a:solidFill>
                <a:schemeClr val="tx2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A7416821-03F5-BB3A-6ED9-FBCA7815AD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2542" y="0"/>
            <a:ext cx="4343400" cy="96520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9EFB1AEF-1168-126A-8488-6D3A9E3CE06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utout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19736273">
            <a:off x="13275170" y="6819912"/>
            <a:ext cx="7824542" cy="6963843"/>
          </a:xfrm>
          <a:prstGeom prst="rect">
            <a:avLst/>
          </a:prstGeom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7B58F8E6-15C9-DF40-B5B8-6A48C1C0922C}"/>
              </a:ext>
            </a:extLst>
          </p:cNvPr>
          <p:cNvSpPr txBox="1"/>
          <p:nvPr/>
        </p:nvSpPr>
        <p:spPr>
          <a:xfrm>
            <a:off x="1614764" y="2430411"/>
            <a:ext cx="10114249" cy="5663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Text Input</a:t>
            </a:r>
          </a:p>
          <a:p>
            <a:pPr algn="just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Labeled Value</a:t>
            </a:r>
          </a:p>
          <a:p>
            <a:pPr algn="just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Styled Button</a:t>
            </a:r>
          </a:p>
          <a:p>
            <a:pPr algn="just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Numeric Input</a:t>
            </a:r>
          </a:p>
          <a:p>
            <a:pPr algn="just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Button </a:t>
            </a:r>
          </a:p>
          <a:p>
            <a:pPr algn="just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SuperChart</a:t>
            </a:r>
            <a:endParaRPr lang="en-US" sz="4400" dirty="0">
              <a:solidFill>
                <a:schemeClr val="tx1">
                  <a:lumMod val="65000"/>
                  <a:lumOff val="35000"/>
                </a:schemeClr>
              </a:solidFill>
              <a:latin typeface="HK Grotesk Bold" panose="020B0604020202020204" charset="0"/>
            </a:endParaRPr>
          </a:p>
          <a:p>
            <a:pPr algn="just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Reports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4304370" y="303872"/>
            <a:ext cx="9679260" cy="9679257"/>
          </a:xfrm>
          <a:prstGeom prst="ellipse">
            <a:avLst/>
          </a:prstGeom>
          <a:solidFill>
            <a:schemeClr val="bg1">
              <a:alpha val="40000"/>
            </a:scheme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12000" b="1" spc="-225">
              <a:latin typeface="Raleway" panose="020B0503030101060003" pitchFamily="34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AC5012-F035-55DA-9796-CBFC65EF6873}"/>
              </a:ext>
            </a:extLst>
          </p:cNvPr>
          <p:cNvSpPr/>
          <p:nvPr/>
        </p:nvSpPr>
        <p:spPr>
          <a:xfrm>
            <a:off x="2933700" y="4420225"/>
            <a:ext cx="124206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CODE</a:t>
            </a:r>
            <a:endParaRPr lang="en-LT" sz="8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73461415"/>
      </p:ext>
    </p:extLst>
  </p:cSld>
  <p:clrMapOvr>
    <a:masterClrMapping/>
  </p:clrMapOvr>
  <p:transition spd="slow" advTm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B26B766-475A-3EF6-2B31-7DA504BB33CE}"/>
              </a:ext>
            </a:extLst>
          </p:cNvPr>
          <p:cNvSpPr/>
          <p:nvPr/>
        </p:nvSpPr>
        <p:spPr>
          <a:xfrm>
            <a:off x="0" y="-22860"/>
            <a:ext cx="18288000" cy="10287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6201685">
            <a:off x="14473895" y="7333783"/>
            <a:ext cx="6176663" cy="590643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utout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10800000">
            <a:off x="-1305584" y="-767507"/>
            <a:ext cx="2207918" cy="2092002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9EFB1AEF-1168-126A-8488-6D3A9E3CE06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utout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12642565">
            <a:off x="14194920" y="-4043519"/>
            <a:ext cx="7824542" cy="69638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0257C9-CBAF-DEA8-68C9-EA9119FE75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392" y="2240988"/>
            <a:ext cx="8880165" cy="25933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56C75D92-95D5-1D93-98D8-D9A576BD736F}"/>
              </a:ext>
            </a:extLst>
          </p:cNvPr>
          <p:cNvSpPr txBox="1"/>
          <p:nvPr/>
        </p:nvSpPr>
        <p:spPr>
          <a:xfrm>
            <a:off x="12568486" y="2299863"/>
            <a:ext cx="5610392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Deklarasikan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 Library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1149A5-07E6-A0CF-5630-E859CFCFA9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1477" y="5390535"/>
            <a:ext cx="6211849" cy="10912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94DD0F4E-CCEF-54AA-82D3-956F672B2EA9}"/>
              </a:ext>
            </a:extLst>
          </p:cNvPr>
          <p:cNvSpPr txBox="1"/>
          <p:nvPr/>
        </p:nvSpPr>
        <p:spPr>
          <a:xfrm>
            <a:off x="12853959" y="5143500"/>
            <a:ext cx="6211848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Inisialisasi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4400" dirty="0" err="1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fungsi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4400" dirty="0" err="1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BlynkTimer</a:t>
            </a:r>
            <a:endParaRPr lang="en-US" sz="4400" dirty="0">
              <a:solidFill>
                <a:schemeClr val="accent1">
                  <a:lumMod val="75000"/>
                </a:schemeClr>
              </a:solidFill>
              <a:latin typeface="HK Grotesk Bold" panose="020B060402020202020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8204B5-7C98-489E-5E6E-9894BD80AA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1477" y="7033968"/>
            <a:ext cx="10625987" cy="16532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TextBox 6">
            <a:extLst>
              <a:ext uri="{FF2B5EF4-FFF2-40B4-BE49-F238E27FC236}">
                <a16:creationId xmlns:a16="http://schemas.microsoft.com/office/drawing/2014/main" id="{E4DD8587-6AA8-7ED7-7A17-B7A39351885B}"/>
              </a:ext>
            </a:extLst>
          </p:cNvPr>
          <p:cNvSpPr txBox="1"/>
          <p:nvPr/>
        </p:nvSpPr>
        <p:spPr>
          <a:xfrm>
            <a:off x="12965381" y="6844938"/>
            <a:ext cx="5478251" cy="2031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Inputkan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 token </a:t>
            </a:r>
            <a:r>
              <a:rPr lang="en-US" sz="4400" dirty="0" err="1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autentifikasi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, </a:t>
            </a:r>
            <a:r>
              <a:rPr lang="en-US" sz="4400" dirty="0" err="1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ssid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, dan password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BAE1C73-CA99-14D4-F96B-520CC805C008}"/>
              </a:ext>
            </a:extLst>
          </p:cNvPr>
          <p:cNvSpPr/>
          <p:nvPr/>
        </p:nvSpPr>
        <p:spPr>
          <a:xfrm>
            <a:off x="-1555613" y="-5556110"/>
            <a:ext cx="21399226" cy="2139922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65783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B26B766-475A-3EF6-2B31-7DA504BB33CE}"/>
              </a:ext>
            </a:extLst>
          </p:cNvPr>
          <p:cNvSpPr/>
          <p:nvPr/>
        </p:nvSpPr>
        <p:spPr>
          <a:xfrm>
            <a:off x="0" y="-22860"/>
            <a:ext cx="18288000" cy="10287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8991845">
            <a:off x="-1525556" y="5913840"/>
            <a:ext cx="6176663" cy="590643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utout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15029795">
            <a:off x="16503399" y="-500994"/>
            <a:ext cx="2207918" cy="2092002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9EFB1AEF-1168-126A-8488-6D3A9E3CE06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utout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21326462">
            <a:off x="12340534" y="6911406"/>
            <a:ext cx="7824542" cy="6963843"/>
          </a:xfrm>
          <a:prstGeom prst="rect">
            <a:avLst/>
          </a:prstGeom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56C75D92-95D5-1D93-98D8-D9A576BD736F}"/>
              </a:ext>
            </a:extLst>
          </p:cNvPr>
          <p:cNvSpPr txBox="1"/>
          <p:nvPr/>
        </p:nvSpPr>
        <p:spPr>
          <a:xfrm>
            <a:off x="11811000" y="2544758"/>
            <a:ext cx="5610392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Deklarasikan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4400" dirty="0" err="1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variabel</a:t>
            </a:r>
            <a:endParaRPr lang="en-US" sz="4400" dirty="0">
              <a:solidFill>
                <a:schemeClr val="accent1">
                  <a:lumMod val="75000"/>
                </a:schemeClr>
              </a:solidFill>
              <a:latin typeface="HK Grotesk Bold" panose="020B0604020202020204" charset="0"/>
            </a:endParaRP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94DD0F4E-CCEF-54AA-82D3-956F672B2EA9}"/>
              </a:ext>
            </a:extLst>
          </p:cNvPr>
          <p:cNvSpPr txBox="1"/>
          <p:nvPr/>
        </p:nvSpPr>
        <p:spPr>
          <a:xfrm>
            <a:off x="12076152" y="5171680"/>
            <a:ext cx="6211848" cy="2708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Membuat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4400" dirty="0" err="1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fungsi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4400" dirty="0" err="1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pemanggilan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 pada Blynk </a:t>
            </a:r>
            <a:r>
              <a:rPr lang="en-US" sz="4400" dirty="0" err="1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menggunakan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 Virtual Pin 1 (LED)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99D203-D850-2091-93E6-5A9AD4F28A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164" y="812705"/>
            <a:ext cx="8848835" cy="24334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1CB86F-1BCE-0FCB-D6B8-B79B324891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164" y="3543300"/>
            <a:ext cx="7527650" cy="64559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47420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B26B766-475A-3EF6-2B31-7DA504BB33CE}"/>
              </a:ext>
            </a:extLst>
          </p:cNvPr>
          <p:cNvSpPr/>
          <p:nvPr/>
        </p:nvSpPr>
        <p:spPr>
          <a:xfrm>
            <a:off x="0" y="-22860"/>
            <a:ext cx="18288000" cy="10287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6201685">
            <a:off x="14473895" y="7333783"/>
            <a:ext cx="6176663" cy="590643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utout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10800000">
            <a:off x="-1305584" y="-767507"/>
            <a:ext cx="2207918" cy="2092002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9EFB1AEF-1168-126A-8488-6D3A9E3CE06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utout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12642565">
            <a:off x="14085512" y="-4046450"/>
            <a:ext cx="7824542" cy="6963843"/>
          </a:xfrm>
          <a:prstGeom prst="rect">
            <a:avLst/>
          </a:prstGeom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56C75D92-95D5-1D93-98D8-D9A576BD736F}"/>
              </a:ext>
            </a:extLst>
          </p:cNvPr>
          <p:cNvSpPr txBox="1"/>
          <p:nvPr/>
        </p:nvSpPr>
        <p:spPr>
          <a:xfrm>
            <a:off x="12086679" y="1184439"/>
            <a:ext cx="5610392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Inisialisasi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 sensor DHT11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94DD0F4E-CCEF-54AA-82D3-956F672B2EA9}"/>
              </a:ext>
            </a:extLst>
          </p:cNvPr>
          <p:cNvSpPr txBox="1"/>
          <p:nvPr/>
        </p:nvSpPr>
        <p:spPr>
          <a:xfrm>
            <a:off x="12014528" y="2538656"/>
            <a:ext cx="6211848" cy="2031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Membuat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4400" dirty="0" err="1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fungsi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4400" dirty="0" err="1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untuk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4400" dirty="0" err="1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membaca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4400" dirty="0" err="1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suhu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 dan </a:t>
            </a:r>
            <a:r>
              <a:rPr lang="en-US" sz="4400" dirty="0" err="1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kelembaban</a:t>
            </a:r>
            <a:endParaRPr lang="en-US" sz="4400" dirty="0">
              <a:solidFill>
                <a:schemeClr val="accent1">
                  <a:lumMod val="75000"/>
                </a:schemeClr>
              </a:solidFill>
              <a:latin typeface="HK Grotesk Bold" panose="020B060402020202020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C47EF5-96C1-1948-F53F-C8289A90B2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7194" y="729236"/>
            <a:ext cx="8223344" cy="44142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79EFD0-2AC8-9035-42AB-90EBC3548E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7193" y="5358454"/>
            <a:ext cx="9443565" cy="41993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9231BC33-E649-B472-E723-F68ED801CA06}"/>
              </a:ext>
            </a:extLst>
          </p:cNvPr>
          <p:cNvSpPr txBox="1"/>
          <p:nvPr/>
        </p:nvSpPr>
        <p:spPr>
          <a:xfrm>
            <a:off x="12076152" y="5039911"/>
            <a:ext cx="6211848" cy="2031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Memulai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 serial begin </a:t>
            </a:r>
            <a:r>
              <a:rPr lang="en-US" sz="4400" dirty="0" err="1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untuk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4400" dirty="0" err="1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percobaan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4400" dirty="0" err="1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sebelum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4400" dirty="0" err="1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ke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4400" dirty="0" err="1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blynk</a:t>
            </a:r>
            <a:endParaRPr lang="en-US" sz="4400" dirty="0">
              <a:solidFill>
                <a:schemeClr val="accent1">
                  <a:lumMod val="75000"/>
                </a:schemeClr>
              </a:solidFill>
              <a:latin typeface="HK Grotesk Bold" panose="020B0604020202020204" charset="0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1C7F49C3-CA8B-D5DD-52B8-5F846E41466D}"/>
              </a:ext>
            </a:extLst>
          </p:cNvPr>
          <p:cNvSpPr txBox="1"/>
          <p:nvPr/>
        </p:nvSpPr>
        <p:spPr>
          <a:xfrm>
            <a:off x="11870897" y="7089018"/>
            <a:ext cx="6211848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Memulai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 sensor dht11</a:t>
            </a: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34A86261-AA3C-A184-7E6F-FB908E843178}"/>
              </a:ext>
            </a:extLst>
          </p:cNvPr>
          <p:cNvSpPr txBox="1"/>
          <p:nvPr/>
        </p:nvSpPr>
        <p:spPr>
          <a:xfrm>
            <a:off x="11866342" y="7815884"/>
            <a:ext cx="6211848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Memulai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 Blynk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2FDCAAF1-906A-333D-5C0D-E7CC36B85AE2}"/>
              </a:ext>
            </a:extLst>
          </p:cNvPr>
          <p:cNvSpPr txBox="1"/>
          <p:nvPr/>
        </p:nvSpPr>
        <p:spPr>
          <a:xfrm>
            <a:off x="11866342" y="8411783"/>
            <a:ext cx="6211848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Inisialisasi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 pin </a:t>
            </a:r>
            <a:r>
              <a:rPr lang="en-US" sz="4400" dirty="0" err="1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untuk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 LED</a:t>
            </a:r>
          </a:p>
        </p:txBody>
      </p:sp>
    </p:spTree>
    <p:extLst>
      <p:ext uri="{BB962C8B-B14F-4D97-AF65-F5344CB8AC3E}">
        <p14:creationId xmlns:p14="http://schemas.microsoft.com/office/powerpoint/2010/main" val="10690172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B26B766-475A-3EF6-2B31-7DA504BB33CE}"/>
              </a:ext>
            </a:extLst>
          </p:cNvPr>
          <p:cNvSpPr/>
          <p:nvPr/>
        </p:nvSpPr>
        <p:spPr>
          <a:xfrm>
            <a:off x="0" y="-22860"/>
            <a:ext cx="18288000" cy="10287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19957657">
            <a:off x="14652735" y="-3066451"/>
            <a:ext cx="6176663" cy="5906434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9EFB1AEF-1168-126A-8488-6D3A9E3CE06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utout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21345589">
            <a:off x="11794063" y="6805078"/>
            <a:ext cx="7824542" cy="6963843"/>
          </a:xfrm>
          <a:prstGeom prst="rect">
            <a:avLst/>
          </a:prstGeom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56C75D92-95D5-1D93-98D8-D9A576BD736F}"/>
              </a:ext>
            </a:extLst>
          </p:cNvPr>
          <p:cNvSpPr txBox="1"/>
          <p:nvPr/>
        </p:nvSpPr>
        <p:spPr>
          <a:xfrm>
            <a:off x="11873230" y="1754468"/>
            <a:ext cx="5610392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Running Blynk dan </a:t>
            </a:r>
            <a:r>
              <a:rPr lang="en-US" sz="4400" dirty="0" err="1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fungsi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4400" dirty="0" err="1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timernya</a:t>
            </a:r>
            <a:endParaRPr lang="en-US" sz="4400" dirty="0">
              <a:solidFill>
                <a:schemeClr val="accent1">
                  <a:lumMod val="75000"/>
                </a:schemeClr>
              </a:solidFill>
              <a:latin typeface="HK Grotesk Bold" panose="020B0604020202020204" charset="0"/>
            </a:endParaRP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94DD0F4E-CCEF-54AA-82D3-956F672B2EA9}"/>
              </a:ext>
            </a:extLst>
          </p:cNvPr>
          <p:cNvSpPr txBox="1"/>
          <p:nvPr/>
        </p:nvSpPr>
        <p:spPr>
          <a:xfrm>
            <a:off x="11801079" y="3108685"/>
            <a:ext cx="6211848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Percabangan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4400" dirty="0" err="1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untuk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4400" dirty="0" err="1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otomatiasi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4400" dirty="0" err="1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kipas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HK Grotesk Bold" panose="020B0604020202020204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C534E1-6251-C199-B3D6-F8CF25EFB0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694" y="932768"/>
            <a:ext cx="8086891" cy="81225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utout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3820564">
            <a:off x="-549026" y="8722136"/>
            <a:ext cx="2207918" cy="209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208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4304370" y="303872"/>
            <a:ext cx="9679260" cy="9679257"/>
          </a:xfrm>
          <a:prstGeom prst="ellipse">
            <a:avLst/>
          </a:prstGeom>
          <a:solidFill>
            <a:schemeClr val="bg1">
              <a:alpha val="40000"/>
            </a:scheme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12000" b="1" spc="-225">
              <a:latin typeface="Raleway" panose="020B0503030101060003" pitchFamily="34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AC5012-F035-55DA-9796-CBFC65EF6873}"/>
              </a:ext>
            </a:extLst>
          </p:cNvPr>
          <p:cNvSpPr/>
          <p:nvPr/>
        </p:nvSpPr>
        <p:spPr>
          <a:xfrm>
            <a:off x="2933700" y="4420225"/>
            <a:ext cx="124206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END</a:t>
            </a:r>
            <a:endParaRPr lang="en-LT" sz="8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66659447"/>
      </p:ext>
    </p:extLst>
  </p:cSld>
  <p:clrMapOvr>
    <a:masterClrMapping/>
  </p:clrMapOvr>
  <p:transition spd="slow" advTm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4304370" y="303872"/>
            <a:ext cx="9679260" cy="9679257"/>
          </a:xfrm>
          <a:prstGeom prst="ellipse">
            <a:avLst/>
          </a:prstGeom>
          <a:solidFill>
            <a:schemeClr val="bg1">
              <a:alpha val="40000"/>
            </a:scheme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12000" b="1" spc="-225">
              <a:latin typeface="Raleway" panose="020B0503030101060003" pitchFamily="34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AC5012-F035-55DA-9796-CBFC65EF6873}"/>
              </a:ext>
            </a:extLst>
          </p:cNvPr>
          <p:cNvSpPr/>
          <p:nvPr/>
        </p:nvSpPr>
        <p:spPr>
          <a:xfrm>
            <a:off x="2933700" y="4420225"/>
            <a:ext cx="124206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INTRODUCTION</a:t>
            </a:r>
            <a:endParaRPr lang="en-LT" sz="8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12998140"/>
      </p:ext>
    </p:extLst>
  </p:cSld>
  <p:clrMapOvr>
    <a:masterClrMapping/>
  </p:clrMapOvr>
  <p:transition spd="slow" advTm="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1A19B49-039C-153A-D9D9-18679DBD2A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7" b="5077"/>
          <a:stretch/>
        </p:blipFill>
        <p:spPr>
          <a:xfrm>
            <a:off x="-21772" y="5443"/>
            <a:ext cx="18309771" cy="1028155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861293" y="4620107"/>
            <a:ext cx="10565414" cy="1070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 dirty="0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K Grotesk Bold"/>
              </a:rPr>
              <a:t>Thank you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E778350-A9D1-8226-7A4D-2F3636377B35}"/>
              </a:ext>
            </a:extLst>
          </p:cNvPr>
          <p:cNvSpPr/>
          <p:nvPr/>
        </p:nvSpPr>
        <p:spPr>
          <a:xfrm>
            <a:off x="-1555613" y="-5556110"/>
            <a:ext cx="21399226" cy="2139922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5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000" fill="hold"/>
                                        <p:tgtEl>
                                          <p:spTgt spid="8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BC2CA3F-E799-5EAE-03B4-A42A78C94555}"/>
              </a:ext>
            </a:extLst>
          </p:cNvPr>
          <p:cNvSpPr/>
          <p:nvPr/>
        </p:nvSpPr>
        <p:spPr>
          <a:xfrm>
            <a:off x="17304" y="-1028700"/>
            <a:ext cx="19108895" cy="1137554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4494633">
            <a:off x="7255275" y="9405252"/>
            <a:ext cx="2604581" cy="246784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11275775">
            <a:off x="-309675" y="-2057399"/>
            <a:ext cx="3903561" cy="36986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utout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313119">
            <a:off x="-6054498" y="5675605"/>
            <a:ext cx="8275792" cy="79137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alphaModFix amt="68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utout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13443808">
            <a:off x="13428565" y="-3154257"/>
            <a:ext cx="7824542" cy="696384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Cutout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21356210">
            <a:off x="15368035" y="5587117"/>
            <a:ext cx="6135171" cy="710294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0C73202-3A59-B933-2320-F98CE23E245A}"/>
              </a:ext>
            </a:extLst>
          </p:cNvPr>
          <p:cNvGrpSpPr/>
          <p:nvPr/>
        </p:nvGrpSpPr>
        <p:grpSpPr>
          <a:xfrm>
            <a:off x="4532259" y="1576041"/>
            <a:ext cx="3880946" cy="3950318"/>
            <a:chOff x="4962102" y="1573800"/>
            <a:chExt cx="3880946" cy="395031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AFF2FB1-883E-95A9-C279-A0A3C5F1E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19" t="24897" r="31372" b="8783"/>
            <a:stretch/>
          </p:blipFill>
          <p:spPr>
            <a:xfrm>
              <a:off x="5461994" y="1573800"/>
              <a:ext cx="2916343" cy="3070012"/>
            </a:xfrm>
            <a:prstGeom prst="ellipse">
              <a:avLst/>
            </a:prstGeom>
            <a:ln w="63500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2" name="TextBox 6">
              <a:extLst>
                <a:ext uri="{FF2B5EF4-FFF2-40B4-BE49-F238E27FC236}">
                  <a16:creationId xmlns:a16="http://schemas.microsoft.com/office/drawing/2014/main" id="{80AA5A2C-B03D-CDA6-732B-46373E124072}"/>
                </a:ext>
              </a:extLst>
            </p:cNvPr>
            <p:cNvSpPr txBox="1"/>
            <p:nvPr/>
          </p:nvSpPr>
          <p:spPr>
            <a:xfrm>
              <a:off x="4962102" y="4643812"/>
              <a:ext cx="3880946" cy="8803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98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2800" dirty="0" err="1">
                  <a:solidFill>
                    <a:schemeClr val="bg1">
                      <a:lumMod val="95000"/>
                    </a:schemeClr>
                  </a:solidFill>
                  <a:latin typeface="HK Grotesk Bold" panose="020B0604020202020204" charset="0"/>
                </a:rPr>
                <a:t>Aldino</a:t>
              </a:r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HK Grotesk Bold" panose="020B0604020202020204" charset="0"/>
                </a:rPr>
                <a:t> </a:t>
              </a:r>
              <a:r>
                <a:rPr lang="en-US" sz="2800" dirty="0" err="1">
                  <a:solidFill>
                    <a:schemeClr val="bg1">
                      <a:lumMod val="95000"/>
                    </a:schemeClr>
                  </a:solidFill>
                  <a:latin typeface="HK Grotesk Bold" panose="020B0604020202020204" charset="0"/>
                </a:rPr>
                <a:t>Marsel</a:t>
              </a:r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HK Grotesk Bold" panose="020B0604020202020204" charset="0"/>
                </a:rPr>
                <a:t> </a:t>
              </a:r>
              <a:r>
                <a:rPr lang="en-US" sz="2800" dirty="0" err="1">
                  <a:solidFill>
                    <a:schemeClr val="bg1">
                      <a:lumMod val="95000"/>
                    </a:schemeClr>
                  </a:solidFill>
                  <a:latin typeface="HK Grotesk Bold" panose="020B0604020202020204" charset="0"/>
                </a:rPr>
                <a:t>Pratama</a:t>
              </a:r>
              <a:endParaRPr lang="en-US" sz="2800" dirty="0">
                <a:solidFill>
                  <a:schemeClr val="bg1">
                    <a:lumMod val="95000"/>
                  </a:schemeClr>
                </a:solidFill>
                <a:latin typeface="HK Grotesk Bold" panose="020B0604020202020204" charset="0"/>
              </a:endParaRPr>
            </a:p>
            <a:p>
              <a:pPr algn="ctr">
                <a:lnSpc>
                  <a:spcPts val="3098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2800" spc="-22" dirty="0">
                  <a:solidFill>
                    <a:schemeClr val="bg1">
                      <a:lumMod val="95000"/>
                    </a:schemeClr>
                  </a:solidFill>
                  <a:latin typeface="HK Grotesk Bold" panose="020B0604020202020204" charset="0"/>
                </a:rPr>
                <a:t>21.11.4119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AF8621C9-3DC8-CD97-57BD-3D9C45BBE360}"/>
              </a:ext>
            </a:extLst>
          </p:cNvPr>
          <p:cNvSpPr/>
          <p:nvPr/>
        </p:nvSpPr>
        <p:spPr>
          <a:xfrm>
            <a:off x="-1759635" y="59843"/>
            <a:ext cx="124206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INTRODUCTION</a:t>
            </a:r>
            <a:endParaRPr lang="en-LT" sz="8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00E714-D3EB-BEB3-6CED-B64690FCEF04}"/>
              </a:ext>
            </a:extLst>
          </p:cNvPr>
          <p:cNvSpPr/>
          <p:nvPr/>
        </p:nvSpPr>
        <p:spPr>
          <a:xfrm>
            <a:off x="-1555613" y="-5556110"/>
            <a:ext cx="21399226" cy="2139922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D8CF95-EF65-6503-6D78-10DB35AA4E49}"/>
              </a:ext>
            </a:extLst>
          </p:cNvPr>
          <p:cNvGrpSpPr/>
          <p:nvPr/>
        </p:nvGrpSpPr>
        <p:grpSpPr>
          <a:xfrm>
            <a:off x="722287" y="1593554"/>
            <a:ext cx="3665688" cy="3930564"/>
            <a:chOff x="1230515" y="2078910"/>
            <a:chExt cx="3665688" cy="393056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CBBDCC4-FE4C-BC3C-642E-8CDCEF8B55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65" t="41111" r="5464"/>
            <a:stretch/>
          </p:blipFill>
          <p:spPr>
            <a:xfrm rot="337551" flipH="1">
              <a:off x="1529001" y="2078910"/>
              <a:ext cx="2845484" cy="2976230"/>
            </a:xfrm>
            <a:prstGeom prst="ellipse">
              <a:avLst/>
            </a:prstGeom>
            <a:ln w="63500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6327E8ED-4E1A-4086-362A-6CC492FD3861}"/>
                </a:ext>
              </a:extLst>
            </p:cNvPr>
            <p:cNvSpPr txBox="1"/>
            <p:nvPr/>
          </p:nvSpPr>
          <p:spPr>
            <a:xfrm>
              <a:off x="1230515" y="5129168"/>
              <a:ext cx="3665688" cy="8803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98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HK Grotesk Bold" panose="020B0604020202020204" charset="0"/>
                </a:rPr>
                <a:t>Bagas Restya </a:t>
              </a:r>
              <a:r>
                <a:rPr lang="en-US" sz="2800" dirty="0" err="1">
                  <a:solidFill>
                    <a:schemeClr val="bg1">
                      <a:lumMod val="95000"/>
                    </a:schemeClr>
                  </a:solidFill>
                  <a:latin typeface="HK Grotesk Bold" panose="020B0604020202020204" charset="0"/>
                </a:rPr>
                <a:t>Ermawan</a:t>
              </a:r>
              <a:endParaRPr lang="en-US" sz="2800" dirty="0">
                <a:solidFill>
                  <a:schemeClr val="bg1">
                    <a:lumMod val="95000"/>
                  </a:schemeClr>
                </a:solidFill>
                <a:latin typeface="HK Grotesk Bold" panose="020B0604020202020204" charset="0"/>
              </a:endParaRPr>
            </a:p>
            <a:p>
              <a:pPr algn="ctr">
                <a:lnSpc>
                  <a:spcPts val="3098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2800" spc="-22" dirty="0">
                  <a:solidFill>
                    <a:schemeClr val="bg1">
                      <a:lumMod val="95000"/>
                    </a:schemeClr>
                  </a:solidFill>
                  <a:latin typeface="HK Grotesk Bold" panose="020B0604020202020204" charset="0"/>
                </a:rPr>
                <a:t>21.11.4182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E31C5DE-5E0D-CDF8-4C5A-8E50FD62C175}"/>
              </a:ext>
            </a:extLst>
          </p:cNvPr>
          <p:cNvGrpSpPr/>
          <p:nvPr/>
        </p:nvGrpSpPr>
        <p:grpSpPr>
          <a:xfrm>
            <a:off x="11238633" y="1509538"/>
            <a:ext cx="6185602" cy="4014580"/>
            <a:chOff x="4119456" y="1529167"/>
            <a:chExt cx="6185602" cy="401458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A1F5FBC-9847-6812-3FC5-9860E78FBD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" t="2044" r="-762" b="11420"/>
            <a:stretch/>
          </p:blipFill>
          <p:spPr>
            <a:xfrm>
              <a:off x="5762407" y="1529167"/>
              <a:ext cx="2916342" cy="3051265"/>
            </a:xfrm>
            <a:prstGeom prst="ellipse">
              <a:avLst/>
            </a:prstGeom>
            <a:ln w="63500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7" name="TextBox 6">
              <a:extLst>
                <a:ext uri="{FF2B5EF4-FFF2-40B4-BE49-F238E27FC236}">
                  <a16:creationId xmlns:a16="http://schemas.microsoft.com/office/drawing/2014/main" id="{68E33FD4-4004-F4FE-4F39-3F862F8995B1}"/>
                </a:ext>
              </a:extLst>
            </p:cNvPr>
            <p:cNvSpPr txBox="1"/>
            <p:nvPr/>
          </p:nvSpPr>
          <p:spPr>
            <a:xfrm>
              <a:off x="4119456" y="4663441"/>
              <a:ext cx="6185602" cy="8803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98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HK Grotesk Bold" panose="020B0604020202020204" charset="0"/>
                </a:rPr>
                <a:t>Muhammad </a:t>
              </a:r>
              <a:r>
                <a:rPr lang="en-US" sz="2800" dirty="0" err="1">
                  <a:solidFill>
                    <a:schemeClr val="bg1">
                      <a:lumMod val="95000"/>
                    </a:schemeClr>
                  </a:solidFill>
                  <a:latin typeface="HK Grotesk Bold" panose="020B0604020202020204" charset="0"/>
                </a:rPr>
                <a:t>Bahtiar</a:t>
              </a:r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HK Grotesk Bold" panose="020B0604020202020204" charset="0"/>
                </a:rPr>
                <a:t> </a:t>
              </a:r>
              <a:r>
                <a:rPr lang="en-US" sz="2800" dirty="0" err="1">
                  <a:solidFill>
                    <a:schemeClr val="bg1">
                      <a:lumMod val="95000"/>
                    </a:schemeClr>
                  </a:solidFill>
                  <a:latin typeface="HK Grotesk Bold" panose="020B0604020202020204" charset="0"/>
                </a:rPr>
                <a:t>Alfad</a:t>
              </a:r>
              <a:endParaRPr lang="en-US" sz="2800" dirty="0">
                <a:solidFill>
                  <a:schemeClr val="bg1">
                    <a:lumMod val="95000"/>
                  </a:schemeClr>
                </a:solidFill>
                <a:latin typeface="HK Grotesk Bold" panose="020B0604020202020204" charset="0"/>
              </a:endParaRPr>
            </a:p>
            <a:p>
              <a:pPr algn="ctr">
                <a:lnSpc>
                  <a:spcPts val="3098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2800" spc="-22" dirty="0">
                  <a:solidFill>
                    <a:schemeClr val="bg1">
                      <a:lumMod val="95000"/>
                    </a:schemeClr>
                  </a:solidFill>
                  <a:latin typeface="HK Grotesk Bold" panose="020B0604020202020204" charset="0"/>
                </a:rPr>
                <a:t>18.11.1862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E65D853-8B15-9142-B5AD-BF067C861C7A}"/>
              </a:ext>
            </a:extLst>
          </p:cNvPr>
          <p:cNvGrpSpPr/>
          <p:nvPr/>
        </p:nvGrpSpPr>
        <p:grpSpPr>
          <a:xfrm>
            <a:off x="12265809" y="5519762"/>
            <a:ext cx="4583039" cy="4135324"/>
            <a:chOff x="699164" y="6022694"/>
            <a:chExt cx="4583039" cy="413532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2605A33-F822-42DC-AED3-C434E73B3C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40" t="9920" r="21110" b="55156"/>
            <a:stretch/>
          </p:blipFill>
          <p:spPr>
            <a:xfrm>
              <a:off x="1472914" y="6022694"/>
              <a:ext cx="2913095" cy="3083835"/>
            </a:xfrm>
            <a:prstGeom prst="ellipse">
              <a:avLst/>
            </a:prstGeom>
            <a:ln w="63500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8" name="TextBox 6">
              <a:extLst>
                <a:ext uri="{FF2B5EF4-FFF2-40B4-BE49-F238E27FC236}">
                  <a16:creationId xmlns:a16="http://schemas.microsoft.com/office/drawing/2014/main" id="{895E29E4-7151-5D7B-3366-A23FF981FAB0}"/>
                </a:ext>
              </a:extLst>
            </p:cNvPr>
            <p:cNvSpPr txBox="1"/>
            <p:nvPr/>
          </p:nvSpPr>
          <p:spPr>
            <a:xfrm>
              <a:off x="699164" y="9277712"/>
              <a:ext cx="4583039" cy="8803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98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HK Grotesk Bold" panose="020B0604020202020204" charset="0"/>
                </a:rPr>
                <a:t>Ahmad </a:t>
              </a:r>
              <a:r>
                <a:rPr lang="en-US" sz="2800" dirty="0" err="1">
                  <a:solidFill>
                    <a:schemeClr val="bg1">
                      <a:lumMod val="95000"/>
                    </a:schemeClr>
                  </a:solidFill>
                  <a:latin typeface="HK Grotesk Bold" panose="020B0604020202020204" charset="0"/>
                </a:rPr>
                <a:t>Rizwanda</a:t>
              </a:r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HK Grotesk Bold" panose="020B0604020202020204" charset="0"/>
                </a:rPr>
                <a:t> A. N.</a:t>
              </a:r>
            </a:p>
            <a:p>
              <a:pPr algn="ctr">
                <a:lnSpc>
                  <a:spcPts val="3098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2800" spc="-22" dirty="0">
                  <a:solidFill>
                    <a:schemeClr val="bg1">
                      <a:lumMod val="95000"/>
                    </a:schemeClr>
                  </a:solidFill>
                  <a:latin typeface="HK Grotesk Bold" panose="020B0604020202020204" charset="0"/>
                </a:rPr>
                <a:t>19.11.3183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D44E765-5283-AACF-DB9A-1BBC1DDB0EF2}"/>
              </a:ext>
            </a:extLst>
          </p:cNvPr>
          <p:cNvGrpSpPr/>
          <p:nvPr/>
        </p:nvGrpSpPr>
        <p:grpSpPr>
          <a:xfrm>
            <a:off x="4613393" y="5709436"/>
            <a:ext cx="3665688" cy="4052748"/>
            <a:chOff x="9930135" y="5860569"/>
            <a:chExt cx="3665688" cy="405274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4F2DF62-949E-7D98-052F-CA33DF2276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65" t="11480" b="23334"/>
            <a:stretch/>
          </p:blipFill>
          <p:spPr>
            <a:xfrm>
              <a:off x="10402600" y="5860569"/>
              <a:ext cx="2913095" cy="3144460"/>
            </a:xfrm>
            <a:prstGeom prst="ellipse">
              <a:avLst/>
            </a:prstGeom>
            <a:ln w="63500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9" name="TextBox 6">
              <a:extLst>
                <a:ext uri="{FF2B5EF4-FFF2-40B4-BE49-F238E27FC236}">
                  <a16:creationId xmlns:a16="http://schemas.microsoft.com/office/drawing/2014/main" id="{D497311C-FFA7-5C41-4BA3-37AF7F4D37F6}"/>
                </a:ext>
              </a:extLst>
            </p:cNvPr>
            <p:cNvSpPr txBox="1"/>
            <p:nvPr/>
          </p:nvSpPr>
          <p:spPr>
            <a:xfrm>
              <a:off x="9930135" y="9033011"/>
              <a:ext cx="3665688" cy="8803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98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2800" dirty="0" err="1">
                  <a:solidFill>
                    <a:schemeClr val="bg1">
                      <a:lumMod val="95000"/>
                    </a:schemeClr>
                  </a:solidFill>
                  <a:latin typeface="HK Grotesk Bold" panose="020B0604020202020204" charset="0"/>
                </a:rPr>
                <a:t>Fitri</a:t>
              </a:r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HK Grotesk Bold" panose="020B0604020202020204" charset="0"/>
                </a:rPr>
                <a:t> </a:t>
              </a:r>
              <a:r>
                <a:rPr lang="en-US" sz="2800" dirty="0" err="1">
                  <a:solidFill>
                    <a:schemeClr val="bg1">
                      <a:lumMod val="95000"/>
                    </a:schemeClr>
                  </a:solidFill>
                  <a:latin typeface="HK Grotesk Bold" panose="020B0604020202020204" charset="0"/>
                </a:rPr>
                <a:t>Hapipah</a:t>
              </a:r>
              <a:endParaRPr lang="en-US" sz="2800" dirty="0">
                <a:solidFill>
                  <a:schemeClr val="bg1">
                    <a:lumMod val="95000"/>
                  </a:schemeClr>
                </a:solidFill>
                <a:latin typeface="HK Grotesk Bold" panose="020B0604020202020204" charset="0"/>
              </a:endParaRPr>
            </a:p>
            <a:p>
              <a:pPr algn="ctr">
                <a:lnSpc>
                  <a:spcPts val="3098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2800" spc="-22" dirty="0">
                  <a:solidFill>
                    <a:schemeClr val="bg1">
                      <a:lumMod val="95000"/>
                    </a:schemeClr>
                  </a:solidFill>
                  <a:latin typeface="HK Grotesk Bold" panose="020B0604020202020204" charset="0"/>
                </a:rPr>
                <a:t>21.11.4150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41A5038-18BA-C82A-A582-7D4B303596EC}"/>
              </a:ext>
            </a:extLst>
          </p:cNvPr>
          <p:cNvGrpSpPr/>
          <p:nvPr/>
        </p:nvGrpSpPr>
        <p:grpSpPr>
          <a:xfrm>
            <a:off x="584190" y="5703870"/>
            <a:ext cx="3665688" cy="4079190"/>
            <a:chOff x="4911461" y="5703870"/>
            <a:chExt cx="3665688" cy="407919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E48F5F8-0AA6-6F54-5EC0-091F7EA322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2" t="78" r="3678" b="-78"/>
            <a:stretch/>
          </p:blipFill>
          <p:spPr>
            <a:xfrm>
              <a:off x="5325346" y="5703870"/>
              <a:ext cx="2913095" cy="3103357"/>
            </a:xfrm>
            <a:prstGeom prst="ellipse">
              <a:avLst/>
            </a:prstGeom>
            <a:ln w="63500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30" name="TextBox 6">
              <a:extLst>
                <a:ext uri="{FF2B5EF4-FFF2-40B4-BE49-F238E27FC236}">
                  <a16:creationId xmlns:a16="http://schemas.microsoft.com/office/drawing/2014/main" id="{D6B5E489-1473-6221-62B3-2A93E5C304C4}"/>
                </a:ext>
              </a:extLst>
            </p:cNvPr>
            <p:cNvSpPr txBox="1"/>
            <p:nvPr/>
          </p:nvSpPr>
          <p:spPr>
            <a:xfrm>
              <a:off x="4911461" y="8902754"/>
              <a:ext cx="3665688" cy="8803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98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HK Grotesk Bold" panose="020B0604020202020204" charset="0"/>
                </a:rPr>
                <a:t>Muhammad </a:t>
              </a:r>
              <a:r>
                <a:rPr lang="en-US" sz="2800" dirty="0" err="1">
                  <a:solidFill>
                    <a:schemeClr val="bg1">
                      <a:lumMod val="95000"/>
                    </a:schemeClr>
                  </a:solidFill>
                  <a:latin typeface="HK Grotesk Bold" panose="020B0604020202020204" charset="0"/>
                </a:rPr>
                <a:t>Khoer</a:t>
              </a:r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HK Grotesk Bold" panose="020B0604020202020204" charset="0"/>
                </a:rPr>
                <a:t> A.</a:t>
              </a:r>
            </a:p>
            <a:p>
              <a:pPr algn="ctr">
                <a:lnSpc>
                  <a:spcPts val="3098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2800" spc="-22" dirty="0">
                  <a:solidFill>
                    <a:schemeClr val="bg1">
                      <a:lumMod val="95000"/>
                    </a:schemeClr>
                  </a:solidFill>
                  <a:latin typeface="HK Grotesk Bold" panose="020B0604020202020204" charset="0"/>
                </a:rPr>
                <a:t>21.11.4159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BF663D-0F58-A9F6-0314-2541C657D614}"/>
              </a:ext>
            </a:extLst>
          </p:cNvPr>
          <p:cNvGrpSpPr/>
          <p:nvPr/>
        </p:nvGrpSpPr>
        <p:grpSpPr>
          <a:xfrm>
            <a:off x="8580373" y="1506393"/>
            <a:ext cx="3665688" cy="4017725"/>
            <a:chOff x="9100316" y="1506393"/>
            <a:chExt cx="3665688" cy="40177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4CFF54-3DD9-37EA-3510-ADB4E23156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75" t="30610" r="44188" b="50823"/>
            <a:stretch/>
          </p:blipFill>
          <p:spPr>
            <a:xfrm>
              <a:off x="9460120" y="1506393"/>
              <a:ext cx="2916343" cy="3074420"/>
            </a:xfrm>
            <a:prstGeom prst="ellipse">
              <a:avLst/>
            </a:prstGeom>
            <a:ln w="63500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467B8FBD-B04E-E812-9DDF-D3DB084FB969}"/>
                </a:ext>
              </a:extLst>
            </p:cNvPr>
            <p:cNvSpPr txBox="1"/>
            <p:nvPr/>
          </p:nvSpPr>
          <p:spPr>
            <a:xfrm>
              <a:off x="9100316" y="4643812"/>
              <a:ext cx="3665688" cy="8803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98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HK Grotesk Bold" panose="020B0604020202020204" charset="0"/>
                </a:rPr>
                <a:t>Agung </a:t>
              </a:r>
              <a:r>
                <a:rPr lang="en-US" sz="2800" dirty="0" err="1">
                  <a:solidFill>
                    <a:schemeClr val="bg1">
                      <a:lumMod val="95000"/>
                    </a:schemeClr>
                  </a:solidFill>
                  <a:latin typeface="HK Grotesk Bold" panose="020B0604020202020204" charset="0"/>
                </a:rPr>
                <a:t>Dwi</a:t>
              </a:r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HK Grotesk Bold" panose="020B0604020202020204" charset="0"/>
                </a:rPr>
                <a:t> </a:t>
              </a:r>
              <a:r>
                <a:rPr lang="en-US" sz="2800" dirty="0" err="1">
                  <a:solidFill>
                    <a:schemeClr val="bg1">
                      <a:lumMod val="95000"/>
                    </a:schemeClr>
                  </a:solidFill>
                  <a:latin typeface="HK Grotesk Bold" panose="020B0604020202020204" charset="0"/>
                </a:rPr>
                <a:t>Saputra</a:t>
              </a:r>
              <a:endParaRPr lang="en-US" sz="2800" dirty="0">
                <a:solidFill>
                  <a:schemeClr val="bg1">
                    <a:lumMod val="95000"/>
                  </a:schemeClr>
                </a:solidFill>
                <a:latin typeface="HK Grotesk Bold" panose="020B0604020202020204" charset="0"/>
              </a:endParaRPr>
            </a:p>
            <a:p>
              <a:pPr algn="ctr">
                <a:lnSpc>
                  <a:spcPts val="3098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2800" spc="-22" dirty="0">
                  <a:solidFill>
                    <a:schemeClr val="bg1">
                      <a:lumMod val="95000"/>
                    </a:schemeClr>
                  </a:solidFill>
                  <a:latin typeface="HK Grotesk Bold" panose="020B0604020202020204" charset="0"/>
                </a:rPr>
                <a:t>21.11.4116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6CFA1A2-85DA-A512-5285-8DD2CC3BDEF5}"/>
              </a:ext>
            </a:extLst>
          </p:cNvPr>
          <p:cNvGrpSpPr/>
          <p:nvPr/>
        </p:nvGrpSpPr>
        <p:grpSpPr>
          <a:xfrm>
            <a:off x="8669123" y="5648902"/>
            <a:ext cx="3665688" cy="4079190"/>
            <a:chOff x="13480118" y="5993432"/>
            <a:chExt cx="3665688" cy="407919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AC9BB75-4A58-C424-2567-4191AE2AC1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2" t="42014" r="27878" b="21413"/>
            <a:stretch/>
          </p:blipFill>
          <p:spPr>
            <a:xfrm>
              <a:off x="13894003" y="5993432"/>
              <a:ext cx="2913095" cy="3103357"/>
            </a:xfrm>
            <a:prstGeom prst="ellipse">
              <a:avLst/>
            </a:prstGeom>
            <a:ln w="63500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E00071BC-EDAA-34E3-9690-41D1B5FDF4BE}"/>
                </a:ext>
              </a:extLst>
            </p:cNvPr>
            <p:cNvSpPr txBox="1"/>
            <p:nvPr/>
          </p:nvSpPr>
          <p:spPr>
            <a:xfrm>
              <a:off x="13480118" y="9192316"/>
              <a:ext cx="3665688" cy="8803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98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2800" dirty="0" err="1">
                  <a:solidFill>
                    <a:schemeClr val="bg1">
                      <a:lumMod val="95000"/>
                    </a:schemeClr>
                  </a:solidFill>
                  <a:latin typeface="HK Grotesk Bold" panose="020B0604020202020204" charset="0"/>
                </a:rPr>
                <a:t>Ulfah</a:t>
              </a:r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HK Grotesk Bold" panose="020B0604020202020204" charset="0"/>
                </a:rPr>
                <a:t> </a:t>
              </a:r>
              <a:r>
                <a:rPr lang="en-US" sz="2800" dirty="0" err="1">
                  <a:solidFill>
                    <a:schemeClr val="bg1">
                      <a:lumMod val="95000"/>
                    </a:schemeClr>
                  </a:solidFill>
                  <a:latin typeface="HK Grotesk Bold" panose="020B0604020202020204" charset="0"/>
                </a:rPr>
                <a:t>Musahada</a:t>
              </a:r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HK Grotesk Bold" panose="020B0604020202020204" charset="0"/>
                </a:rPr>
                <a:t> M.</a:t>
              </a:r>
            </a:p>
            <a:p>
              <a:pPr algn="ctr">
                <a:lnSpc>
                  <a:spcPts val="3098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2800" spc="-22" dirty="0">
                  <a:solidFill>
                    <a:schemeClr val="bg1">
                      <a:lumMod val="95000"/>
                    </a:schemeClr>
                  </a:solidFill>
                  <a:latin typeface="HK Grotesk Bold" panose="020B0604020202020204" charset="0"/>
                </a:rPr>
                <a:t>22.66.0138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4304370" y="303872"/>
            <a:ext cx="9679260" cy="9679257"/>
          </a:xfrm>
          <a:prstGeom prst="ellipse">
            <a:avLst/>
          </a:prstGeom>
          <a:solidFill>
            <a:schemeClr val="bg1">
              <a:alpha val="40000"/>
            </a:scheme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12000" b="1" spc="-225">
              <a:latin typeface="Raleway" panose="020B0503030101060003" pitchFamily="34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AC5012-F035-55DA-9796-CBFC65EF6873}"/>
              </a:ext>
            </a:extLst>
          </p:cNvPr>
          <p:cNvSpPr/>
          <p:nvPr/>
        </p:nvSpPr>
        <p:spPr>
          <a:xfrm>
            <a:off x="2933700" y="3743116"/>
            <a:ext cx="124206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LATAR</a:t>
            </a:r>
          </a:p>
          <a:p>
            <a:pPr algn="ctr"/>
            <a:r>
              <a:rPr lang="en-US" sz="8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BELAKANG</a:t>
            </a:r>
            <a:endParaRPr lang="en-LT" sz="8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02786991"/>
      </p:ext>
    </p:extLst>
  </p:cSld>
  <p:clrMapOvr>
    <a:masterClrMapping/>
  </p:clrMapOvr>
  <p:transition spd="slow" advTm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27A6F48-8A08-34A5-7719-831FD7FE6AD3}"/>
              </a:ext>
            </a:extLst>
          </p:cNvPr>
          <p:cNvSpPr/>
          <p:nvPr/>
        </p:nvSpPr>
        <p:spPr>
          <a:xfrm>
            <a:off x="0" y="-22860"/>
            <a:ext cx="18288000" cy="10287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</a:extLst>
          </a:blip>
          <a:srcRect r="379" b="1161"/>
          <a:stretch>
            <a:fillRect/>
          </a:stretch>
        </p:blipFill>
        <p:spPr>
          <a:xfrm rot="3269839">
            <a:off x="15570743" y="6964337"/>
            <a:ext cx="6575294" cy="72687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utout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-2715964">
            <a:off x="17365748" y="4681680"/>
            <a:ext cx="1844500" cy="174766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utout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16200000">
            <a:off x="14510315" y="-2255644"/>
            <a:ext cx="4943405" cy="57231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435607B-E778-C54E-FE8A-94D6D770822C}"/>
              </a:ext>
            </a:extLst>
          </p:cNvPr>
          <p:cNvSpPr/>
          <p:nvPr/>
        </p:nvSpPr>
        <p:spPr>
          <a:xfrm>
            <a:off x="838188" y="774668"/>
            <a:ext cx="12420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spc="-150" dirty="0">
                <a:solidFill>
                  <a:schemeClr val="tx2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LATAR BELAKANG</a:t>
            </a:r>
            <a:endParaRPr lang="en-LT" sz="7200" b="1" spc="-150" dirty="0">
              <a:solidFill>
                <a:schemeClr val="tx2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E65AE7EB-7F45-C6FC-A618-F3B8F243879B}"/>
              </a:ext>
            </a:extLst>
          </p:cNvPr>
          <p:cNvSpPr txBox="1"/>
          <p:nvPr/>
        </p:nvSpPr>
        <p:spPr>
          <a:xfrm>
            <a:off x="838188" y="2231525"/>
            <a:ext cx="15136147" cy="6647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ts val="600"/>
              </a:spcBef>
              <a:spcAft>
                <a:spcPts val="12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	Smart home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adalah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sistem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yang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menggabungkan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berbagai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perangkat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dan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teknologi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yang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berfokus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pada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membuat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kehidupan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rumah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tangga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lebih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mudah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,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aman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, dan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nyaman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.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Kipas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dan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lampu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adalah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contoh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standar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dari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alat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smart home yang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dapat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Anda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temukan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di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rumah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.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Kipas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dan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lampu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smart home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dapat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dengan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mudah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terhubung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ke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jaringan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Wi-Fi dan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dikendalikan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melalui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aplikasi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.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Ini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memungkinkan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Anda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untuk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mengubah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suhu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ruangan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,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mematikan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lampu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, dan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mengatur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pengaturan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kipas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dengan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mudah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.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Ini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juga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memungkinkan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Anda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untuk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memonitor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dan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mengendalikan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alat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secara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jarak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jauh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,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memastikan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kenyamanan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dan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keselamatan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rumah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Anda.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Selain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itu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,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lampu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dan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kipas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pintar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juga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dapat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menghemat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energi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dengan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mengatur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pengaturan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secara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otomatis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dan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memonitor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penggunaan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energi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.</a:t>
            </a:r>
            <a:endParaRPr lang="en-US" sz="3600" spc="-22" dirty="0">
              <a:solidFill>
                <a:schemeClr val="tx1">
                  <a:lumMod val="65000"/>
                  <a:lumOff val="35000"/>
                </a:schemeClr>
              </a:solidFill>
              <a:latin typeface="HK Grotesk Bold" panose="020B060402020202020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94B5197-47F6-434B-8747-4D0DA7904CE8}"/>
              </a:ext>
            </a:extLst>
          </p:cNvPr>
          <p:cNvSpPr/>
          <p:nvPr/>
        </p:nvSpPr>
        <p:spPr>
          <a:xfrm>
            <a:off x="-1555613" y="-5556110"/>
            <a:ext cx="21399226" cy="2139922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19798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4304370" y="303871"/>
            <a:ext cx="9679260" cy="9679257"/>
          </a:xfrm>
          <a:prstGeom prst="ellipse">
            <a:avLst/>
          </a:prstGeom>
          <a:solidFill>
            <a:schemeClr val="bg1">
              <a:alpha val="40000"/>
            </a:scheme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12000" b="1" spc="-225">
              <a:latin typeface="Raleway" panose="020B0503030101060003" pitchFamily="34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AC5012-F035-55DA-9796-CBFC65EF6873}"/>
              </a:ext>
            </a:extLst>
          </p:cNvPr>
          <p:cNvSpPr/>
          <p:nvPr/>
        </p:nvSpPr>
        <p:spPr>
          <a:xfrm>
            <a:off x="2933700" y="4420224"/>
            <a:ext cx="124206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MANFAAT</a:t>
            </a:r>
            <a:endParaRPr lang="en-LT" sz="8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05082568"/>
      </p:ext>
    </p:extLst>
  </p:cSld>
  <p:clrMapOvr>
    <a:masterClrMapping/>
  </p:clrMapOvr>
  <p:transition spd="slow" advTm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02B5EFA-008A-1467-8245-6D5D9D11AAF0}"/>
              </a:ext>
            </a:extLst>
          </p:cNvPr>
          <p:cNvSpPr/>
          <p:nvPr/>
        </p:nvSpPr>
        <p:spPr>
          <a:xfrm>
            <a:off x="0" y="0"/>
            <a:ext cx="18302369" cy="10287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-1199663">
            <a:off x="9120366" y="-5659202"/>
            <a:ext cx="9366851" cy="895705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utout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3409253">
            <a:off x="-1522579" y="7955545"/>
            <a:ext cx="5163362" cy="48922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5C33062-D27D-1911-2824-23D33C95577D}"/>
              </a:ext>
            </a:extLst>
          </p:cNvPr>
          <p:cNvSpPr/>
          <p:nvPr/>
        </p:nvSpPr>
        <p:spPr>
          <a:xfrm>
            <a:off x="-2743200" y="562552"/>
            <a:ext cx="124206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b="1" spc="-150" dirty="0">
                <a:solidFill>
                  <a:schemeClr val="accent1">
                    <a:lumMod val="75000"/>
                  </a:schemeClr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MANFAAT</a:t>
            </a:r>
            <a:endParaRPr lang="en-LT" sz="8800" b="1" spc="-150" dirty="0">
              <a:solidFill>
                <a:schemeClr val="accent1">
                  <a:lumMod val="75000"/>
                </a:schemeClr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4AC0CDB-3DBB-6915-0C05-298C56A81DB9}"/>
              </a:ext>
            </a:extLst>
          </p:cNvPr>
          <p:cNvSpPr/>
          <p:nvPr/>
        </p:nvSpPr>
        <p:spPr>
          <a:xfrm>
            <a:off x="-1555613" y="-5556110"/>
            <a:ext cx="21399226" cy="2139922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5FCF64A5-B374-CE45-1AAB-0A6DE61F98FC}"/>
              </a:ext>
            </a:extLst>
          </p:cNvPr>
          <p:cNvSpPr txBox="1"/>
          <p:nvPr/>
        </p:nvSpPr>
        <p:spPr>
          <a:xfrm>
            <a:off x="838200" y="2525404"/>
            <a:ext cx="16204779" cy="3423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2950" indent="-742950" algn="just">
              <a:lnSpc>
                <a:spcPct val="150000"/>
              </a:lnSpc>
              <a:spcBef>
                <a:spcPct val="0"/>
              </a:spcBef>
              <a:spcAft>
                <a:spcPts val="1800"/>
              </a:spcAft>
              <a:buAutoNum type="arabicPeriod"/>
            </a:pPr>
            <a:r>
              <a:rPr lang="en-US" sz="4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Membantu</a:t>
            </a:r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4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penghematan</a:t>
            </a:r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4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biaya</a:t>
            </a:r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ts val="1800"/>
              </a:spcAft>
            </a:pPr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2. </a:t>
            </a:r>
            <a:r>
              <a:rPr lang="en-US" sz="4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Mempermudah</a:t>
            </a:r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melakukan </a:t>
            </a:r>
            <a:r>
              <a:rPr lang="en-US" sz="4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aktivitas</a:t>
            </a:r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</a:t>
            </a:r>
            <a:r>
              <a:rPr lang="en-US" sz="4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rumah</a:t>
            </a:r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ts val="1800"/>
              </a:spcAft>
            </a:pPr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3. Ramah </a:t>
            </a:r>
            <a:r>
              <a:rPr lang="en-US" sz="4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lingkungan</a:t>
            </a:r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dan </a:t>
            </a:r>
            <a:r>
              <a:rPr lang="en-US" sz="4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energi</a:t>
            </a:r>
            <a:endParaRPr lang="en-US" sz="4400" dirty="0">
              <a:solidFill>
                <a:schemeClr val="tx1">
                  <a:lumMod val="65000"/>
                  <a:lumOff val="35000"/>
                </a:schemeClr>
              </a:solidFill>
              <a:latin typeface="HK Grotesk Bold" panose="020B0604020202020204" charset="0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utout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-2715964">
            <a:off x="16395312" y="8034429"/>
            <a:ext cx="2207918" cy="20920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4304370" y="303872"/>
            <a:ext cx="9679260" cy="9679257"/>
          </a:xfrm>
          <a:prstGeom prst="ellipse">
            <a:avLst/>
          </a:prstGeom>
          <a:solidFill>
            <a:schemeClr val="bg1">
              <a:alpha val="40000"/>
            </a:scheme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12000" b="1" spc="-225">
              <a:latin typeface="Raleway" panose="020B0503030101060003" pitchFamily="34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AC5012-F035-55DA-9796-CBFC65EF6873}"/>
              </a:ext>
            </a:extLst>
          </p:cNvPr>
          <p:cNvSpPr/>
          <p:nvPr/>
        </p:nvSpPr>
        <p:spPr>
          <a:xfrm>
            <a:off x="2933700" y="3743116"/>
            <a:ext cx="124206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ALAT DAN</a:t>
            </a:r>
          </a:p>
          <a:p>
            <a:pPr algn="ctr"/>
            <a:r>
              <a:rPr lang="en-US" sz="8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BAHAN</a:t>
            </a:r>
            <a:endParaRPr lang="en-LT" sz="8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8115319"/>
      </p:ext>
    </p:extLst>
  </p:cSld>
  <p:clrMapOvr>
    <a:masterClrMapping/>
  </p:clrMapOvr>
  <p:transition spd="slow" advTm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02B5EFA-008A-1467-8245-6D5D9D11AAF0}"/>
              </a:ext>
            </a:extLst>
          </p:cNvPr>
          <p:cNvSpPr/>
          <p:nvPr/>
        </p:nvSpPr>
        <p:spPr>
          <a:xfrm>
            <a:off x="0" y="0"/>
            <a:ext cx="18302369" cy="10287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-2715964">
            <a:off x="17082472" y="7564660"/>
            <a:ext cx="2207918" cy="209200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3409253">
            <a:off x="-2205088" y="8217414"/>
            <a:ext cx="5163362" cy="489228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4AC0CDB-3DBB-6915-0C05-298C56A81DB9}"/>
              </a:ext>
            </a:extLst>
          </p:cNvPr>
          <p:cNvSpPr/>
          <p:nvPr/>
        </p:nvSpPr>
        <p:spPr>
          <a:xfrm>
            <a:off x="-1555613" y="-5556110"/>
            <a:ext cx="21399226" cy="2139922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E3379D-C5B1-123E-4925-5886C6959010}"/>
              </a:ext>
            </a:extLst>
          </p:cNvPr>
          <p:cNvSpPr/>
          <p:nvPr/>
        </p:nvSpPr>
        <p:spPr>
          <a:xfrm>
            <a:off x="376593" y="329000"/>
            <a:ext cx="124206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b="1" spc="-150" dirty="0">
                <a:solidFill>
                  <a:schemeClr val="accent1">
                    <a:lumMod val="75000"/>
                  </a:schemeClr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ALAT DAN BAHAN</a:t>
            </a:r>
            <a:endParaRPr lang="en-LT" sz="8800" b="1" spc="-150" dirty="0">
              <a:solidFill>
                <a:schemeClr val="accent1">
                  <a:lumMod val="75000"/>
                </a:schemeClr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utout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-1199663">
            <a:off x="9281391" y="-5869443"/>
            <a:ext cx="9366851" cy="8957051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650C3D66-306B-FEA9-3772-0BA9CF5604B2}"/>
              </a:ext>
            </a:extLst>
          </p:cNvPr>
          <p:cNvSpPr txBox="1"/>
          <p:nvPr/>
        </p:nvSpPr>
        <p:spPr>
          <a:xfrm>
            <a:off x="895019" y="2355971"/>
            <a:ext cx="10114249" cy="4832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Node MCU Esp8266</a:t>
            </a:r>
          </a:p>
          <a:p>
            <a:pPr algn="just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DHT11 </a:t>
            </a:r>
          </a:p>
          <a:p>
            <a:pPr algn="just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Kabel Jumper (F to F, M to F)</a:t>
            </a:r>
          </a:p>
          <a:p>
            <a:pPr algn="just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Fan</a:t>
            </a:r>
          </a:p>
          <a:p>
            <a:pPr algn="just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Micro USB</a:t>
            </a:r>
          </a:p>
          <a:p>
            <a:pPr algn="just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Relay Board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701AFE-951E-30C6-2C82-0F6A3F56B11F}"/>
              </a:ext>
            </a:extLst>
          </p:cNvPr>
          <p:cNvSpPr txBox="1"/>
          <p:nvPr/>
        </p:nvSpPr>
        <p:spPr>
          <a:xfrm>
            <a:off x="9591169" y="2296161"/>
            <a:ext cx="5947424" cy="4001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LED</a:t>
            </a:r>
          </a:p>
          <a:p>
            <a:pPr algn="just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Resistor</a:t>
            </a:r>
          </a:p>
          <a:p>
            <a:pPr algn="just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NodeMCU</a:t>
            </a:r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 Base v3</a:t>
            </a:r>
          </a:p>
          <a:p>
            <a:pPr algn="just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Barrel Connector</a:t>
            </a:r>
          </a:p>
          <a:p>
            <a:pPr algn="just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HK Grotesk Bold" panose="020B0604020202020204" charset="0"/>
              </a:rPr>
              <a:t>Adapter 12v</a:t>
            </a:r>
          </a:p>
        </p:txBody>
      </p:sp>
    </p:spTree>
    <p:extLst>
      <p:ext uri="{BB962C8B-B14F-4D97-AF65-F5344CB8AC3E}">
        <p14:creationId xmlns:p14="http://schemas.microsoft.com/office/powerpoint/2010/main" val="4248034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99A2C810163A40B863A4FBE4AEA691" ma:contentTypeVersion="2" ma:contentTypeDescription="Create a new document." ma:contentTypeScope="" ma:versionID="838ff4ed65eb3c31b9e4e469174efbe3">
  <xsd:schema xmlns:xsd="http://www.w3.org/2001/XMLSchema" xmlns:xs="http://www.w3.org/2001/XMLSchema" xmlns:p="http://schemas.microsoft.com/office/2006/metadata/properties" xmlns:ns3="b24fc245-b75a-4f18-8921-4872cd3b03f7" targetNamespace="http://schemas.microsoft.com/office/2006/metadata/properties" ma:root="true" ma:fieldsID="2b0f2334bf8b27bcf5b639d2eeeb3e54" ns3:_="">
    <xsd:import namespace="b24fc245-b75a-4f18-8921-4872cd3b03f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4fc245-b75a-4f18-8921-4872cd3b03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5EB6C68-8F26-44A6-924E-C0A4DC2F9E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24fc245-b75a-4f18-8921-4872cd3b03f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5FF52C9-D14E-45B9-B3D1-34C832698E0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D9A5258-80B9-4866-B693-33D4AD19C130}">
  <ds:schemaRefs>
    <ds:schemaRef ds:uri="http://purl.org/dc/terms/"/>
    <ds:schemaRef ds:uri="http://www.w3.org/XML/1998/namespace"/>
    <ds:schemaRef ds:uri="b24fc245-b75a-4f18-8921-4872cd3b03f7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2209</TotalTime>
  <Words>303</Words>
  <Application>Microsoft Office PowerPoint</Application>
  <PresentationFormat>Custom</PresentationFormat>
  <Paragraphs>73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Times New Roman</vt:lpstr>
      <vt:lpstr>HK Grotesk Bold</vt:lpstr>
      <vt:lpstr>Raleway</vt:lpstr>
      <vt:lpstr>Calibri</vt:lpstr>
      <vt:lpstr>Raleway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and Black Simple Technology Keynote Presentation</dc:title>
  <dc:creator>BAGAS</dc:creator>
  <cp:lastModifiedBy>bagas restya</cp:lastModifiedBy>
  <cp:revision>27</cp:revision>
  <dcterms:created xsi:type="dcterms:W3CDTF">2006-08-16T00:00:00Z</dcterms:created>
  <dcterms:modified xsi:type="dcterms:W3CDTF">2023-01-10T15:03:05Z</dcterms:modified>
  <dc:identifier>DAE7a_eHQZM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0x010100F299A2C810163A40B863A4FBE4AEA691</vt:lpwstr>
  </property>
</Properties>
</file>